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67" r:id="rId5"/>
    <p:sldId id="264" r:id="rId6"/>
    <p:sldId id="268" r:id="rId7"/>
    <p:sldId id="269" r:id="rId8"/>
    <p:sldId id="270" r:id="rId9"/>
    <p:sldId id="259" r:id="rId10"/>
    <p:sldId id="265" r:id="rId11"/>
    <p:sldId id="266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39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8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1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8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5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9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8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7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9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03C904-A87E-4559-B26B-5365958537F0}"/>
              </a:ext>
            </a:extLst>
          </p:cNvPr>
          <p:cNvSpPr/>
          <p:nvPr/>
        </p:nvSpPr>
        <p:spPr>
          <a:xfrm>
            <a:off x="14128" y="2517"/>
            <a:ext cx="12177855" cy="6835379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42B38-771C-4693-AD77-B8CE590EB5CB}"/>
              </a:ext>
            </a:extLst>
          </p:cNvPr>
          <p:cNvSpPr/>
          <p:nvPr/>
        </p:nvSpPr>
        <p:spPr>
          <a:xfrm>
            <a:off x="6239270" y="464556"/>
            <a:ext cx="4959157" cy="599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7494-F93F-44A8-86AF-CBD448BB8F9A}"/>
              </a:ext>
            </a:extLst>
          </p:cNvPr>
          <p:cNvSpPr/>
          <p:nvPr/>
        </p:nvSpPr>
        <p:spPr>
          <a:xfrm>
            <a:off x="6404392" y="713616"/>
            <a:ext cx="4585133" cy="5498890"/>
          </a:xfrm>
          <a:prstGeom prst="rect">
            <a:avLst/>
          </a:prstGeom>
          <a:noFill/>
          <a:ln w="85725" cmpd="thickThin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48946-C15C-48BF-8EDC-7E92763F97F0}"/>
              </a:ext>
            </a:extLst>
          </p:cNvPr>
          <p:cNvSpPr txBox="1"/>
          <p:nvPr/>
        </p:nvSpPr>
        <p:spPr>
          <a:xfrm>
            <a:off x="8621675" y="935972"/>
            <a:ext cx="2400657" cy="5208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7200" dirty="0">
                <a:solidFill>
                  <a:prstClr val="black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조선 행정의 중심 육조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0070FD-0C0D-4A2C-98FA-630A54BAFF81}"/>
              </a:ext>
            </a:extLst>
          </p:cNvPr>
          <p:cNvCxnSpPr>
            <a:cxnSpLocks/>
          </p:cNvCxnSpPr>
          <p:nvPr/>
        </p:nvCxnSpPr>
        <p:spPr>
          <a:xfrm>
            <a:off x="10005895" y="3922841"/>
            <a:ext cx="68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E2D527-3CF2-41E3-9D95-0BAA81A92147}"/>
              </a:ext>
            </a:extLst>
          </p:cNvPr>
          <p:cNvGrpSpPr/>
          <p:nvPr/>
        </p:nvGrpSpPr>
        <p:grpSpPr>
          <a:xfrm>
            <a:off x="10816977" y="5992901"/>
            <a:ext cx="553998" cy="688271"/>
            <a:chOff x="7782604" y="5997813"/>
            <a:chExt cx="553998" cy="688271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2F01816-034F-48C1-99F7-04FFFFC37B8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ACD9E-0D8D-43E2-97A2-9141309A5161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F3DBA9-638E-4B07-B7B7-3D2B2921D6CA}"/>
              </a:ext>
            </a:extLst>
          </p:cNvPr>
          <p:cNvGrpSpPr/>
          <p:nvPr/>
        </p:nvGrpSpPr>
        <p:grpSpPr>
          <a:xfrm>
            <a:off x="502242" y="1073360"/>
            <a:ext cx="143262" cy="4723226"/>
            <a:chOff x="8046042" y="1073360"/>
            <a:chExt cx="143262" cy="472322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A191F1F-E668-4976-BBA1-3C4F82950508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2C13DE-C3A1-4A54-AE51-54D6F1519DDC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B9281AD-FA1E-45E8-9555-5360B9D14CA0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73726E4-AEF0-4F42-B6F2-97660AFA5F7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58AF08-D6EF-47FD-A414-DDC3D7364EAF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2A9C1-D25B-4BAC-8E96-18B2FE994507}"/>
              </a:ext>
            </a:extLst>
          </p:cNvPr>
          <p:cNvGrpSpPr/>
          <p:nvPr/>
        </p:nvGrpSpPr>
        <p:grpSpPr>
          <a:xfrm flipH="1">
            <a:off x="-11316" y="-2580"/>
            <a:ext cx="583307" cy="6876000"/>
            <a:chOff x="11885409" y="-2580"/>
            <a:chExt cx="58330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5DD2BA5-AB54-425E-8699-914AD0C8A5FC}"/>
                </a:ext>
              </a:extLst>
            </p:cNvPr>
            <p:cNvCxnSpPr>
              <a:cxnSpLocks/>
            </p:cNvCxnSpPr>
            <p:nvPr/>
          </p:nvCxnSpPr>
          <p:spPr>
            <a:xfrm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8E1D5EF-9F01-4834-BE62-7064DC50EA6E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856990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4B68DDF-5851-4F4B-BAD1-43B75CEDDCA5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2001982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C5CAC20-FC55-400D-AE54-E05F51A0EEE7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3146974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2768D8-ACC1-4A29-8F99-A08F76E7DBD2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4291966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21A32AE-A9F8-4A02-8024-FE56852EC996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5436958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9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3A8F875B-E088-4301-A4E7-FE57DDB2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83"/>
            <a:ext cx="10515600" cy="122388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Scene 1</a:t>
            </a:r>
            <a:r>
              <a:rPr lang="ko-KR" altLang="en-US" sz="2400" dirty="0"/>
              <a:t>개에서 작업을 </a:t>
            </a:r>
            <a:r>
              <a:rPr lang="ko-KR" altLang="en-US" sz="2400" dirty="0" err="1"/>
              <a:t>하다보니</a:t>
            </a:r>
            <a:r>
              <a:rPr lang="ko-KR" altLang="en-US" sz="2400" dirty="0"/>
              <a:t> </a:t>
            </a:r>
            <a:r>
              <a:rPr lang="en-US" altLang="ko-KR" sz="2400" dirty="0"/>
              <a:t>Git merge </a:t>
            </a:r>
            <a:r>
              <a:rPr lang="ko-KR" altLang="en-US" sz="2400" dirty="0"/>
              <a:t>시도 시 충돌 발생</a:t>
            </a:r>
            <a:endParaRPr lang="en-US" altLang="ko-KR" sz="2400" dirty="0"/>
          </a:p>
          <a:p>
            <a:r>
              <a:rPr lang="ko-KR" altLang="en-US" sz="2400" dirty="0"/>
              <a:t>필요한 경우 작업한 뒤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빼는 것으로 충돌하지 않도록 </a:t>
            </a:r>
            <a:r>
              <a:rPr lang="en-US" altLang="ko-KR" sz="2400" dirty="0"/>
              <a:t>Commit </a:t>
            </a:r>
            <a:r>
              <a:rPr lang="ko-KR" altLang="en-US" sz="2400" dirty="0"/>
              <a:t>방식 변경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F5C23C-E816-454A-AC0F-8C7A7DDE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18"/>
          <a:stretch/>
        </p:blipFill>
        <p:spPr>
          <a:xfrm>
            <a:off x="3573458" y="2615672"/>
            <a:ext cx="4657932" cy="37279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D05985-B5E1-4843-9205-AFF1AA0D4FA1}"/>
              </a:ext>
            </a:extLst>
          </p:cNvPr>
          <p:cNvSpPr/>
          <p:nvPr/>
        </p:nvSpPr>
        <p:spPr>
          <a:xfrm>
            <a:off x="1254020" y="524351"/>
            <a:ext cx="100997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 merge - Scene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충돌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87DA17-B9E5-457E-95A6-01EF236C9C38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9" name="자유형: 도형 29">
              <a:extLst>
                <a:ext uri="{FF2B5EF4-FFF2-40B4-BE49-F238E27FC236}">
                  <a16:creationId xmlns:a16="http://schemas.microsoft.com/office/drawing/2014/main" id="{A9B33D01-B8A6-4A43-B6D8-3E80828D81B8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3DC74E-D572-4F0E-8A08-FA494DD83488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9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FA0BBE5C-AFB8-44EA-94BC-37224FA3520E}"/>
              </a:ext>
            </a:extLst>
          </p:cNvPr>
          <p:cNvSpPr txBox="1">
            <a:spLocks/>
          </p:cNvSpPr>
          <p:nvPr/>
        </p:nvSpPr>
        <p:spPr>
          <a:xfrm>
            <a:off x="838199" y="1274915"/>
            <a:ext cx="10515600" cy="122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Prefab</a:t>
            </a:r>
            <a:r>
              <a:rPr lang="ko-KR" altLang="en-US" sz="2400" dirty="0"/>
              <a:t>으로 빼면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GameObject</a:t>
            </a:r>
            <a:r>
              <a:rPr lang="ko-KR" altLang="en-US" sz="2400" dirty="0"/>
              <a:t>를 참조 불가한 문제</a:t>
            </a:r>
            <a:endParaRPr lang="en-US" altLang="ko-KR" sz="2400" dirty="0"/>
          </a:p>
          <a:p>
            <a:r>
              <a:rPr lang="en-US" altLang="ko-KR" sz="2400" dirty="0" err="1"/>
              <a:t>FindGameObjectWithTag</a:t>
            </a:r>
            <a:r>
              <a:rPr lang="en-US" altLang="ko-KR" sz="2400" dirty="0"/>
              <a:t>("</a:t>
            </a:r>
            <a:r>
              <a:rPr lang="ko-KR" altLang="en-US" sz="2400" dirty="0"/>
              <a:t>할당된</a:t>
            </a:r>
            <a:r>
              <a:rPr lang="en-US" altLang="ko-KR" sz="2400" dirty="0"/>
              <a:t>Tag</a:t>
            </a:r>
            <a:r>
              <a:rPr lang="ko-KR" altLang="en-US" sz="2400" dirty="0"/>
              <a:t>이름</a:t>
            </a:r>
            <a:r>
              <a:rPr lang="en-US" altLang="ko-KR" sz="2400" dirty="0"/>
              <a:t>") method</a:t>
            </a:r>
            <a:r>
              <a:rPr lang="ko-KR" altLang="en-US" sz="2400" dirty="0"/>
              <a:t>로 처리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DC0550F-4CFA-4DDF-AD80-1A376E2D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767" y="2319654"/>
            <a:ext cx="3636465" cy="40239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B3C671-D502-4C43-A15B-CD4B84D6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08449"/>
            <a:ext cx="10650575" cy="6507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0E93E1-4F8D-4A9D-9C34-718BE475E746}"/>
              </a:ext>
            </a:extLst>
          </p:cNvPr>
          <p:cNvSpPr/>
          <p:nvPr/>
        </p:nvSpPr>
        <p:spPr>
          <a:xfrm>
            <a:off x="1254020" y="524351"/>
            <a:ext cx="100997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Prefab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스크립트 참조 에러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48A07B-4C96-4B90-921D-3D263EAC5F7D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25" name="자유형: 도형 29">
              <a:extLst>
                <a:ext uri="{FF2B5EF4-FFF2-40B4-BE49-F238E27FC236}">
                  <a16:creationId xmlns:a16="http://schemas.microsoft.com/office/drawing/2014/main" id="{86D750A3-EA6E-4F3F-97B0-6C191BFD44DB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4E5B0A-F0A8-4D47-B601-7B083ED2E3A3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7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FA0BBE5C-AFB8-44EA-94BC-37224FA3520E}"/>
              </a:ext>
            </a:extLst>
          </p:cNvPr>
          <p:cNvSpPr txBox="1">
            <a:spLocks/>
          </p:cNvSpPr>
          <p:nvPr/>
        </p:nvSpPr>
        <p:spPr>
          <a:xfrm>
            <a:off x="838199" y="1274915"/>
            <a:ext cx="10515600" cy="122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실수로 </a:t>
            </a:r>
            <a:r>
              <a:rPr lang="en-US" altLang="ko-KR" sz="2400" dirty="0"/>
              <a:t>main </a:t>
            </a:r>
            <a:r>
              <a:rPr lang="ko-KR" altLang="en-US" sz="2400" dirty="0" err="1"/>
              <a:t>브랜치에</a:t>
            </a:r>
            <a:r>
              <a:rPr lang="ko-KR" altLang="en-US" sz="2400" dirty="0"/>
              <a:t> 작업하는 경우가 발생함</a:t>
            </a:r>
            <a:endParaRPr lang="en-US" altLang="ko-KR" sz="2400" dirty="0"/>
          </a:p>
          <a:p>
            <a:r>
              <a:rPr lang="en-US" altLang="ko-KR" sz="2400" dirty="0"/>
              <a:t>Switch </a:t>
            </a:r>
            <a:r>
              <a:rPr lang="ko-KR" altLang="en-US" sz="2400" dirty="0" err="1"/>
              <a:t>브랜치를</a:t>
            </a:r>
            <a:r>
              <a:rPr lang="ko-KR" altLang="en-US" sz="2400" dirty="0"/>
              <a:t> 누르고 </a:t>
            </a:r>
            <a:r>
              <a:rPr lang="en-US" altLang="ko-KR" sz="2400" dirty="0"/>
              <a:t>Bring my change</a:t>
            </a:r>
            <a:r>
              <a:rPr lang="ko-KR" altLang="en-US" sz="2400" dirty="0"/>
              <a:t>를 누르면 됨을 확인함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0E93E1-4F8D-4A9D-9C34-718BE475E746}"/>
              </a:ext>
            </a:extLst>
          </p:cNvPr>
          <p:cNvSpPr/>
          <p:nvPr/>
        </p:nvSpPr>
        <p:spPr>
          <a:xfrm>
            <a:off x="1254020" y="524351"/>
            <a:ext cx="100997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 Branch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에 실수로 작업하는 일이 있음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48A07B-4C96-4B90-921D-3D263EAC5F7D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25" name="자유형: 도형 29">
              <a:extLst>
                <a:ext uri="{FF2B5EF4-FFF2-40B4-BE49-F238E27FC236}">
                  <a16:creationId xmlns:a16="http://schemas.microsoft.com/office/drawing/2014/main" id="{86D750A3-EA6E-4F3F-97B0-6C191BFD44DB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4E5B0A-F0A8-4D47-B601-7B083ED2E3A3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69CBF72-3125-4F92-B921-B099A97A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01" y="2349854"/>
            <a:ext cx="5530673" cy="39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03C904-A87E-4559-B26B-5365958537F0}"/>
              </a:ext>
            </a:extLst>
          </p:cNvPr>
          <p:cNvSpPr/>
          <p:nvPr/>
        </p:nvSpPr>
        <p:spPr>
          <a:xfrm>
            <a:off x="14145" y="-2580"/>
            <a:ext cx="12177855" cy="6835379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D30880-D4E4-47DC-BF33-6935BC35883F}"/>
              </a:ext>
            </a:extLst>
          </p:cNvPr>
          <p:cNvGrpSpPr/>
          <p:nvPr/>
        </p:nvGrpSpPr>
        <p:grpSpPr>
          <a:xfrm>
            <a:off x="11827467" y="1073360"/>
            <a:ext cx="143262" cy="4723226"/>
            <a:chOff x="8046042" y="1073360"/>
            <a:chExt cx="143262" cy="472322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1492586-EA93-48B3-91F3-884D8F8CCC13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39081A-D684-4A81-91D9-A4CEC0BD2D71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2BA34D-2819-4159-999D-6C60D4CC2813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5A40DB4-8E1B-4404-8EC5-4DA530960A8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36C576D-78C7-415A-B24B-D75AC461A288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E3049F-5506-48DC-8BA0-2ADB72B76334}"/>
              </a:ext>
            </a:extLst>
          </p:cNvPr>
          <p:cNvGrpSpPr/>
          <p:nvPr/>
        </p:nvGrpSpPr>
        <p:grpSpPr>
          <a:xfrm>
            <a:off x="11885409" y="-2580"/>
            <a:ext cx="297557" cy="6876000"/>
            <a:chOff x="11885409" y="-2580"/>
            <a:chExt cx="29755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8F55BE5-0126-48B1-8504-2F6306FD9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EEFEB2-27EA-440F-9622-8CBAA0B879F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1000990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10ED9F3-3B51-43E2-AB48-013F953907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2145982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C02C472-56DD-4E1A-AFD8-A4E65B5B1AC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3290974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856A7C7-103D-4AE4-8EA1-367BA665B8A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4435966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CE240A1-41CD-44DC-B4DC-83B79845BC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5580958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467835" y="245447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83EE79-A7BD-4DC0-861B-69B12FDBC7D2}"/>
              </a:ext>
            </a:extLst>
          </p:cNvPr>
          <p:cNvGrpSpPr/>
          <p:nvPr/>
        </p:nvGrpSpPr>
        <p:grpSpPr>
          <a:xfrm>
            <a:off x="2291318" y="385089"/>
            <a:ext cx="553998" cy="688271"/>
            <a:chOff x="7782604" y="5997813"/>
            <a:chExt cx="553998" cy="688271"/>
          </a:xfrm>
        </p:grpSpPr>
        <p:sp>
          <p:nvSpPr>
            <p:cNvPr id="23" name="자유형: 도형 29">
              <a:extLst>
                <a:ext uri="{FF2B5EF4-FFF2-40B4-BE49-F238E27FC236}">
                  <a16:creationId xmlns:a16="http://schemas.microsoft.com/office/drawing/2014/main" id="{F69FF4EF-4C4A-4D64-BA71-E482BF6ED6D7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9D02-5D4F-4A64-8E5B-4FDD51D93F08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67EBB-2DAF-4C03-9A99-DC48BD206E4A}"/>
              </a:ext>
            </a:extLst>
          </p:cNvPr>
          <p:cNvSpPr/>
          <p:nvPr/>
        </p:nvSpPr>
        <p:spPr>
          <a:xfrm>
            <a:off x="467835" y="1430234"/>
            <a:ext cx="3646966" cy="4131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이승연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이영재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윤철주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정순창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호조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이원준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왕관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옥수수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6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20" y="524351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1D5BFC9-E60F-4620-BB9A-E6E61F6E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1452804"/>
            <a:ext cx="5695950" cy="469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189251-D393-4F8B-9C7F-86368505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61" y="1397642"/>
            <a:ext cx="8490277" cy="47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385405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몬스터와 아이템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81521C4-6BBA-486E-98E4-7AD080C1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73" y="1502087"/>
            <a:ext cx="1056665" cy="80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054880-B6F3-4F7E-8DDA-6D92426F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26" y="1502087"/>
            <a:ext cx="843448" cy="800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E083B7-525A-4D00-95FA-A795A914A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237" y="1502087"/>
            <a:ext cx="1248062" cy="800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5B5D9C-6220-4126-8D3E-6F2C08C8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799" y="1502087"/>
            <a:ext cx="1108816" cy="800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CCCCE5-A777-42F3-AF53-E1F893020677}"/>
              </a:ext>
            </a:extLst>
          </p:cNvPr>
          <p:cNvSpPr txBox="1"/>
          <p:nvPr/>
        </p:nvSpPr>
        <p:spPr>
          <a:xfrm>
            <a:off x="902703" y="1636119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장애물들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24713-11B7-44FC-8A77-E12C1876560D}"/>
              </a:ext>
            </a:extLst>
          </p:cNvPr>
          <p:cNvSpPr txBox="1"/>
          <p:nvPr/>
        </p:nvSpPr>
        <p:spPr>
          <a:xfrm>
            <a:off x="902703" y="289226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몬스터들</a:t>
            </a:r>
            <a:endParaRPr lang="ko-KR" altLang="en-US" sz="28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65DFA34-DAD6-403B-AB8A-4ECFD49A6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542" y="2624644"/>
            <a:ext cx="1009650" cy="10953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B98812-B41F-4097-9CE6-A9F98FA2E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025" y="2624644"/>
            <a:ext cx="1009650" cy="10953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3B371F-5D06-4757-A136-28BDB171D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726" y="2624644"/>
            <a:ext cx="1009650" cy="10953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6ED58D-2529-43D9-AF04-97263AA640F2}"/>
              </a:ext>
            </a:extLst>
          </p:cNvPr>
          <p:cNvSpPr txBox="1"/>
          <p:nvPr/>
        </p:nvSpPr>
        <p:spPr>
          <a:xfrm>
            <a:off x="946541" y="4437052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총알트랩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8E286F-C29C-4E29-B14B-7CEEB665A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7975" y="4437052"/>
            <a:ext cx="523875" cy="5619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A73960-F421-4FF1-AA8C-667B499DC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027" y="4437052"/>
            <a:ext cx="523875" cy="5619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8F24DF8-B43B-4C6E-BEAF-5FF9DC275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132" y="4437052"/>
            <a:ext cx="523875" cy="5619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C95C3A5-E701-400C-BB0D-B33E153DA9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079" y="4437052"/>
            <a:ext cx="523875" cy="5619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BDACB8A-1BFE-4C12-9F2B-691AEEB787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7975" y="5395787"/>
            <a:ext cx="809625" cy="8763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3D38CDA-7C2B-4C07-BC97-44A6A3464D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5307" y="5395787"/>
            <a:ext cx="809625" cy="8763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A86B670-AC84-4EEF-888F-3A192781C0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6515" y="5395787"/>
            <a:ext cx="809625" cy="876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ABA54B-F9B2-4C2A-89CA-5B65E6DAC710}"/>
              </a:ext>
            </a:extLst>
          </p:cNvPr>
          <p:cNvSpPr txBox="1"/>
          <p:nvPr/>
        </p:nvSpPr>
        <p:spPr>
          <a:xfrm>
            <a:off x="902702" y="5572327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아이템</a:t>
            </a:r>
          </a:p>
        </p:txBody>
      </p:sp>
    </p:spTree>
    <p:extLst>
      <p:ext uri="{BB962C8B-B14F-4D97-AF65-F5344CB8AC3E}">
        <p14:creationId xmlns:p14="http://schemas.microsoft.com/office/powerpoint/2010/main" val="39821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3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DC1DE1F0-0F2B-4698-B5C3-F000155A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3355" y="1440335"/>
            <a:ext cx="4951703" cy="4903276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481125-181B-4026-8798-A984038E6EA6}"/>
              </a:ext>
            </a:extLst>
          </p:cNvPr>
          <p:cNvSpPr/>
          <p:nvPr/>
        </p:nvSpPr>
        <p:spPr>
          <a:xfrm>
            <a:off x="1254020" y="524351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맵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E983A0-D87F-4EED-80A5-DC0D125366A0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7" name="자유형: 도형 29">
              <a:extLst>
                <a:ext uri="{FF2B5EF4-FFF2-40B4-BE49-F238E27FC236}">
                  <a16:creationId xmlns:a16="http://schemas.microsoft.com/office/drawing/2014/main" id="{20F6CF22-F667-4046-8AC7-F8FCF43B169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77108-46F7-462C-85DA-C318E44BECC6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24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20" y="524351"/>
            <a:ext cx="55658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공격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36806D-F614-4DA9-888B-102E23371ED5}"/>
              </a:ext>
            </a:extLst>
          </p:cNvPr>
          <p:cNvSpPr txBox="1"/>
          <p:nvPr/>
        </p:nvSpPr>
        <p:spPr>
          <a:xfrm>
            <a:off x="5644594" y="59449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공격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761EA-AA73-4B88-B799-497620A4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27" y="1374705"/>
            <a:ext cx="8112147" cy="45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70232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점멸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64CFF62-B627-4476-973D-8D4B813FB9DF}"/>
              </a:ext>
            </a:extLst>
          </p:cNvPr>
          <p:cNvSpPr txBox="1"/>
          <p:nvPr/>
        </p:nvSpPr>
        <p:spPr>
          <a:xfrm>
            <a:off x="5651666" y="595904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점멸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16CA4-F2BA-49EB-9110-4E8A2A06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18" y="1315120"/>
            <a:ext cx="8157008" cy="45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035" y="16879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6242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슬라이딩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D050F51-DA0A-428E-931E-A0B4202BF167}"/>
              </a:ext>
            </a:extLst>
          </p:cNvPr>
          <p:cNvSpPr txBox="1"/>
          <p:nvPr/>
        </p:nvSpPr>
        <p:spPr>
          <a:xfrm>
            <a:off x="5307483" y="582094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슬라이딩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984D30-7FC0-4A8E-9CC4-00B898216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96" y="1283701"/>
            <a:ext cx="7901006" cy="44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D30880-D4E4-47DC-BF33-6935BC35883F}"/>
              </a:ext>
            </a:extLst>
          </p:cNvPr>
          <p:cNvGrpSpPr/>
          <p:nvPr/>
        </p:nvGrpSpPr>
        <p:grpSpPr>
          <a:xfrm>
            <a:off x="11827467" y="1073360"/>
            <a:ext cx="143262" cy="4723226"/>
            <a:chOff x="8046042" y="1073360"/>
            <a:chExt cx="143262" cy="472322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1492586-EA93-48B3-91F3-884D8F8CCC13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E39081A-D684-4A81-91D9-A4CEC0BD2D71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2BA34D-2819-4159-999D-6C60D4CC2813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5A40DB4-8E1B-4404-8EC5-4DA530960A8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36C576D-78C7-415A-B24B-D75AC461A288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7494-F93F-44A8-86AF-CBD448BB8F9A}"/>
              </a:ext>
            </a:extLst>
          </p:cNvPr>
          <p:cNvSpPr/>
          <p:nvPr/>
        </p:nvSpPr>
        <p:spPr>
          <a:xfrm>
            <a:off x="765811" y="679555"/>
            <a:ext cx="1227047" cy="5498890"/>
          </a:xfrm>
          <a:prstGeom prst="rect">
            <a:avLst/>
          </a:prstGeom>
          <a:noFill/>
          <a:ln w="85725" cmpd="thickThin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48946-C15C-48BF-8EDC-7E92763F97F0}"/>
              </a:ext>
            </a:extLst>
          </p:cNvPr>
          <p:cNvSpPr txBox="1"/>
          <p:nvPr/>
        </p:nvSpPr>
        <p:spPr>
          <a:xfrm>
            <a:off x="733003" y="901911"/>
            <a:ext cx="1292662" cy="5413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7200" dirty="0">
                <a:solidFill>
                  <a:prstClr val="black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힘들었던 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0070FD-0C0D-4A2C-98FA-630A54BAFF81}"/>
              </a:ext>
            </a:extLst>
          </p:cNvPr>
          <p:cNvCxnSpPr>
            <a:cxnSpLocks/>
          </p:cNvCxnSpPr>
          <p:nvPr/>
        </p:nvCxnSpPr>
        <p:spPr>
          <a:xfrm>
            <a:off x="1009228" y="3888780"/>
            <a:ext cx="68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E2D527-3CF2-41E3-9D95-0BAA81A92147}"/>
              </a:ext>
            </a:extLst>
          </p:cNvPr>
          <p:cNvGrpSpPr/>
          <p:nvPr/>
        </p:nvGrpSpPr>
        <p:grpSpPr>
          <a:xfrm>
            <a:off x="1683051" y="5751762"/>
            <a:ext cx="553998" cy="688271"/>
            <a:chOff x="7782604" y="5997813"/>
            <a:chExt cx="553998" cy="688271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2F01816-034F-48C1-99F7-04FFFFC37B8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ACD9E-0D8D-43E2-97A2-9141309A5161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E3049F-5506-48DC-8BA0-2ADB72B76334}"/>
              </a:ext>
            </a:extLst>
          </p:cNvPr>
          <p:cNvGrpSpPr/>
          <p:nvPr/>
        </p:nvGrpSpPr>
        <p:grpSpPr>
          <a:xfrm>
            <a:off x="11885409" y="-2580"/>
            <a:ext cx="297557" cy="6876000"/>
            <a:chOff x="11885409" y="-2580"/>
            <a:chExt cx="29755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8F55BE5-0126-48B1-8504-2F6306FD9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3EEFEB2-27EA-440F-9622-8CBAA0B879F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1000990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0ED9F3-3B51-43E2-AB48-013F953907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2145982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C02C472-56DD-4E1A-AFD8-A4E65B5B1AC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3290974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856A7C7-103D-4AE4-8EA1-367BA665B8A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4435966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CE240A1-41CD-44DC-B4DC-83B79845BC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5580958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890493"/>
      </p:ext>
    </p:extLst>
  </p:cSld>
  <p:clrMapOvr>
    <a:masterClrMapping/>
  </p:clrMapOvr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155</Words>
  <Application>Microsoft Office PowerPoint</Application>
  <PresentationFormat>와이드스크린</PresentationFormat>
  <Paragraphs>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Adobe 명조 Std M</vt:lpstr>
      <vt:lpstr>궁서체</vt:lpstr>
      <vt:lpstr>맑은 고딕</vt:lpstr>
      <vt:lpstr>Arial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hy Lee</cp:lastModifiedBy>
  <cp:revision>4</cp:revision>
  <dcterms:created xsi:type="dcterms:W3CDTF">2020-08-18T02:57:26Z</dcterms:created>
  <dcterms:modified xsi:type="dcterms:W3CDTF">2023-12-07T03:02:48Z</dcterms:modified>
</cp:coreProperties>
</file>